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5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12/2/24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Story 11">
            <a:extLst>
              <a:ext uri="{FF2B5EF4-FFF2-40B4-BE49-F238E27FC236}">
                <a16:creationId xmlns:a16="http://schemas.microsoft.com/office/drawing/2014/main" id="{ABEF27CE-834E-44E2-8BA0-78227EBCAE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38"/>
          <a:stretch/>
        </p:blipFill>
        <p:spPr>
          <a:xfrm>
            <a:off x="182880" y="195942"/>
            <a:ext cx="11443063" cy="677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3" descr="Story 12">
            <a:extLst>
              <a:ext uri="{FF2B5EF4-FFF2-40B4-BE49-F238E27FC236}">
                <a16:creationId xmlns:a16="http://schemas.microsoft.com/office/drawing/2014/main" id="{ACDC211A-3F81-EF24-E46B-05E12E35F7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4"/>
          <a:stretch/>
        </p:blipFill>
        <p:spPr>
          <a:xfrm>
            <a:off x="261257" y="339634"/>
            <a:ext cx="11547566" cy="651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Species_Project</dc:title>
  <dc:creator/>
  <cp:lastModifiedBy>Rana Ghazzi</cp:lastModifiedBy>
  <cp:revision>3</cp:revision>
  <dcterms:created xsi:type="dcterms:W3CDTF">2024-11-11T06:27:28Z</dcterms:created>
  <dcterms:modified xsi:type="dcterms:W3CDTF">2024-12-02T18:59:49Z</dcterms:modified>
</cp:coreProperties>
</file>